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60" r:id="rId6"/>
    <p:sldId id="259" r:id="rId7"/>
    <p:sldId id="26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82" autoAdjust="0"/>
    <p:restoredTop sz="94660"/>
  </p:normalViewPr>
  <p:slideViewPr>
    <p:cSldViewPr snapToGrid="0">
      <p:cViewPr>
        <p:scale>
          <a:sx n="80" d="100"/>
          <a:sy n="80" d="100"/>
        </p:scale>
        <p:origin x="48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BE6DA1-B9FC-AAE0-02E8-D9616F9D3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28E840-5546-6CAF-A1F6-3D4FCC6CB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950E2D-AAA2-D173-D0C4-2AD663B08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F6223-DA62-4918-A944-3B2AC7A9EFF5}" type="datetimeFigureOut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6418ED-EB11-2EF4-1D15-BD323925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28E15E-9548-B9EA-2346-0E0255207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DCF7-A89D-4BE3-A730-2E82A8994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7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1DDB4-2531-9B6E-45FC-195E97E1E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AB61C9-BFAE-5C55-C40E-F3A7B67BFB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29372C-DBAD-2CDE-BB23-C6A934FB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F6223-DA62-4918-A944-3B2AC7A9EFF5}" type="datetimeFigureOut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4353DF-0CAA-8C27-92F6-1EFFF37D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D8CC9D-11A3-0267-A919-344ACD6F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DCF7-A89D-4BE3-A730-2E82A8994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717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77106F3-0296-8A4D-BB5C-9B69725F6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97E760-2269-939B-867D-18F7B2D0C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D7C6F4-9D7D-8DDE-57DE-D8F69507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F6223-DA62-4918-A944-3B2AC7A9EFF5}" type="datetimeFigureOut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D6C801-3774-1413-3F41-8E0B5B59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AE0813-8704-1E71-CB97-70B55066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DCF7-A89D-4BE3-A730-2E82A8994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016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4C5D3-4D90-E423-F87B-CB00F500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CFC310-8B26-9F8C-F4C5-F34B28FDD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85E7C6-84A8-1C52-A730-54F056842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F6223-DA62-4918-A944-3B2AC7A9EFF5}" type="datetimeFigureOut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CC3574-C2EB-6B93-FB56-E0419DCBB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BEDAA7-AA61-0BBB-0F7C-2D98B0BA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DCF7-A89D-4BE3-A730-2E82A8994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2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516D7-412C-02E0-6E4E-551012EE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1AACE9-683E-AF52-D220-5EEB7AD09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F5ACF8-844C-8BC8-994B-66ADED2CB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F6223-DA62-4918-A944-3B2AC7A9EFF5}" type="datetimeFigureOut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B94B86-07F1-0C6A-CEC2-E6C65C668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8442A7-C0A0-D3EB-627F-4FED312B2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DCF7-A89D-4BE3-A730-2E82A8994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508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743169-95D7-0F79-50AF-9DDE6C99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14265-83A3-AA5E-6FD1-05FC267A3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2171D5-243C-3F8D-7D47-2E247CA5D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1C9CD4-7226-FD9E-FE03-735F872D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F6223-DA62-4918-A944-3B2AC7A9EFF5}" type="datetimeFigureOut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E8E0D6-50BB-6981-40F3-3393806C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A8ADA9-C103-B11B-EB6A-D25D2F4D9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DCF7-A89D-4BE3-A730-2E82A8994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695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784E4E-CD4E-7A74-CE2F-C6A12EA8B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F9C730-ED88-5782-CAEB-0BAA2DC88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9DAA79-C03E-DB8F-32ED-24EB413B8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FC51045-DADD-F6D4-C2D7-D6BDC97BA5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64EAF9A-3C7A-8332-3A3E-0A7F8F9E11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40FEDD-B792-7AA7-2887-A696F157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F6223-DA62-4918-A944-3B2AC7A9EFF5}" type="datetimeFigureOut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E507A0-38B9-B8B5-428A-E937371A4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5C77C91-8BE7-D675-4B01-DAECA3F9B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DCF7-A89D-4BE3-A730-2E82A8994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51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673D6-7900-49D7-72B6-86A5265C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613827-09A5-8EB6-48CA-8190679B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F6223-DA62-4918-A944-3B2AC7A9EFF5}" type="datetimeFigureOut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CB03AD-A688-4200-695F-334726E62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85C603-1225-923D-A658-808BBB08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DCF7-A89D-4BE3-A730-2E82A8994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745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4559ECB-0D1A-9A27-288B-28355614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F6223-DA62-4918-A944-3B2AC7A9EFF5}" type="datetimeFigureOut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0038B98-5005-DE01-2958-F8373CD26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D90E05-2F48-7F26-423E-1FE3C4389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DCF7-A89D-4BE3-A730-2E82A8994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34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A31F2-3552-816C-384D-52340279F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FAB917-37B3-4FCC-4976-E8D43E2DC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887AAF-24B9-4057-8E83-92EC096DD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D1B68F-EE2B-CA05-35C5-4E54D52BC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F6223-DA62-4918-A944-3B2AC7A9EFF5}" type="datetimeFigureOut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4F7F78-BAA1-F2F3-5435-7591DB9B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3B7882-6AF5-C782-A4F6-89B1AD5F5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DCF7-A89D-4BE3-A730-2E82A8994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38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60C24-8A7E-AD11-9E7A-A47CC18F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8E0EF51-054B-F73B-FC57-184B9D2D4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304FA0-B379-8919-4360-9911E0C0D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DE2690-D2B8-4F73-FD85-449A8778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F6223-DA62-4918-A944-3B2AC7A9EFF5}" type="datetimeFigureOut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75EA69-D7DD-4184-D9CA-5C66D9F85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24162A-6AE3-DCE8-AD46-F5953167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DCF7-A89D-4BE3-A730-2E82A8994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75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91EE0F-878D-8446-716D-36FE0F17D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6BF0E1-A7A6-E042-9EF5-8056B2DBA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60E8D-844B-0B43-B360-81B83B33F3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F6223-DA62-4918-A944-3B2AC7A9EFF5}" type="datetimeFigureOut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C538BB-5593-C76C-0C50-94866D8BC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0E6FC6-E1CB-F41E-6028-8EEC3552CA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DDCF7-A89D-4BE3-A730-2E82A8994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393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BE3BA-9B9F-4265-3AB9-810FAB679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382" y="966332"/>
            <a:ext cx="9144000" cy="1655763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3D scene reconstruction from images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A2FF0A-9776-412B-5F28-0227790DC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9278" y="2622095"/>
            <a:ext cx="9144000" cy="1655762"/>
          </a:xfrm>
        </p:spPr>
        <p:txBody>
          <a:bodyPr/>
          <a:lstStyle/>
          <a:p>
            <a:pPr algn="r"/>
            <a:r>
              <a:rPr lang="zh-CN" altLang="en-US" dirty="0"/>
              <a:t>蒋炘宏 谭世涛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B770A8-A6D9-30EE-FD56-7B4CBD097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18" y="3602038"/>
            <a:ext cx="3831773" cy="28738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316549-8C71-7E80-33DF-107DE04F4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551" y="3602037"/>
            <a:ext cx="2873831" cy="28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81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D742D-BDB2-4D86-4E49-B555AD8C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</a:t>
            </a:r>
            <a:endParaRPr lang="zh-CN" altLang="en-US" b="1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AF59C42-C660-0DEC-8F48-D3A42FA69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21188"/>
            <a:ext cx="10515600" cy="256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9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D707D-291F-E0B1-A554-DB1C2BA5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Principle</a:t>
            </a:r>
            <a:endParaRPr lang="zh-CN" altLang="en-US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D43DB90-93F5-FF31-D52F-27B10BD44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690688"/>
            <a:ext cx="10515600" cy="322900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387BE6-E5EB-6440-C676-8B930957C6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5"/>
          <a:stretch/>
        </p:blipFill>
        <p:spPr>
          <a:xfrm>
            <a:off x="547688" y="4919696"/>
            <a:ext cx="11353800" cy="178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18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B68B0-3D02-A402-59CD-B484E1DD7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Reconstruction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4706C1-09A4-141A-F3EA-BCC944325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colmap</a:t>
            </a:r>
            <a:endParaRPr lang="en-US" altLang="zh-CN" dirty="0"/>
          </a:p>
          <a:p>
            <a:r>
              <a:rPr lang="en-US" altLang="zh-CN" dirty="0"/>
              <a:t>sparse reconstruction</a:t>
            </a:r>
          </a:p>
          <a:p>
            <a:r>
              <a:rPr lang="en-US" altLang="zh-CN" dirty="0"/>
              <a:t>Bounding poses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17A21D-9CD5-1D86-584F-309B6BF71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2" t="24035" r="19767" b="3809"/>
          <a:stretch/>
        </p:blipFill>
        <p:spPr>
          <a:xfrm>
            <a:off x="6008915" y="1726660"/>
            <a:ext cx="4996542" cy="4549268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D4F1E4B-10DC-C1A6-400C-D50711AF2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73" y="3429000"/>
            <a:ext cx="3169799" cy="237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88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C5A4B-7791-DE0D-3615-9AA868D5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Effect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E8F95A-21B1-F0C0-4A62-44D109F37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070"/>
            <a:ext cx="3686175" cy="4351338"/>
          </a:xfrm>
        </p:spPr>
        <p:txBody>
          <a:bodyPr/>
          <a:lstStyle/>
          <a:p>
            <a:r>
              <a:rPr lang="en-US" altLang="zh-CN" dirty="0"/>
              <a:t>Dataset quality</a:t>
            </a:r>
          </a:p>
          <a:p>
            <a:pPr lvl="1"/>
            <a:r>
              <a:rPr lang="en-US" altLang="zh-CN" dirty="0"/>
              <a:t>Background</a:t>
            </a:r>
          </a:p>
          <a:p>
            <a:pPr lvl="1"/>
            <a:r>
              <a:rPr lang="en-US" altLang="zh-CN" dirty="0"/>
              <a:t>continuity</a:t>
            </a:r>
          </a:p>
          <a:p>
            <a:endParaRPr lang="en-US" altLang="zh-CN" dirty="0"/>
          </a:p>
          <a:p>
            <a:r>
              <a:rPr lang="en-US" altLang="zh-CN" dirty="0"/>
              <a:t>Image size</a:t>
            </a:r>
          </a:p>
          <a:p>
            <a:endParaRPr lang="en-US" altLang="zh-CN" dirty="0"/>
          </a:p>
          <a:p>
            <a:r>
              <a:rPr lang="en-US" altLang="zh-CN" dirty="0"/>
              <a:t>360 degree scene works not easy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867BFB-EEB7-12CD-07F1-0C7E30662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34" y="3599570"/>
            <a:ext cx="2949632" cy="22122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BBFD9E-EE72-E6D3-F581-2CD889538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758" y="514287"/>
            <a:ext cx="2949632" cy="22122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B265978-189C-A574-7C54-B944F256DB17}"/>
              </a:ext>
            </a:extLst>
          </p:cNvPr>
          <p:cNvSpPr txBox="1"/>
          <p:nvPr/>
        </p:nvSpPr>
        <p:spPr>
          <a:xfrm>
            <a:off x="8033657" y="5910788"/>
            <a:ext cx="400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altLang="zh-CN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20K iteration   loss=0.005, train_psnr=27.4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8D08308-8CD7-E781-9F8B-809B54773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758" y="3599570"/>
            <a:ext cx="2949632" cy="221222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56AA7FB-AF33-1FE6-1619-73968476DA8E}"/>
              </a:ext>
            </a:extLst>
          </p:cNvPr>
          <p:cNvSpPr txBox="1"/>
          <p:nvPr/>
        </p:nvSpPr>
        <p:spPr>
          <a:xfrm>
            <a:off x="8631011" y="2824893"/>
            <a:ext cx="211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altLang="zh-CN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1000 iteration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CF2E47A-938C-0C22-20D4-486067FF3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34" y="487604"/>
            <a:ext cx="3020787" cy="226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6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027C4D-DC4C-E149-66FE-54189196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Argument</a:t>
            </a:r>
            <a:endParaRPr lang="zh-CN" altLang="en-US" b="1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606A1D9-2233-D450-0783-D4C93B04C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456" y="1150309"/>
            <a:ext cx="3271278" cy="2453458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67F8843-E65E-1281-5D59-8753F2DA0A36}"/>
              </a:ext>
            </a:extLst>
          </p:cNvPr>
          <p:cNvSpPr txBox="1"/>
          <p:nvPr/>
        </p:nvSpPr>
        <p:spPr>
          <a:xfrm>
            <a:off x="691662" y="1983292"/>
            <a:ext cx="58146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Forward Facing scene </a:t>
            </a:r>
            <a:r>
              <a:rPr lang="zh-CN" altLang="en-US" sz="2400" b="1" dirty="0">
                <a:solidFill>
                  <a:srgbClr val="FF0000"/>
                </a:solidFill>
              </a:rPr>
              <a:t>√</a:t>
            </a:r>
            <a:endParaRPr lang="en-US" altLang="zh-CN" sz="2400" b="1" dirty="0"/>
          </a:p>
          <a:p>
            <a:r>
              <a:rPr lang="en-US" altLang="zh-CN" sz="2400" b="1" dirty="0"/>
              <a:t>360 inward-facing scene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000" b="1" dirty="0"/>
              <a:t>Dataset quality</a:t>
            </a:r>
          </a:p>
          <a:p>
            <a:pPr lvl="1"/>
            <a:r>
              <a:rPr lang="en-US" altLang="zh-CN" sz="2000" b="1" dirty="0"/>
              <a:t>Background</a:t>
            </a:r>
          </a:p>
          <a:p>
            <a:pPr lvl="1"/>
            <a:r>
              <a:rPr lang="en-US" altLang="zh-CN" sz="2000" b="1" dirty="0"/>
              <a:t>continuity</a:t>
            </a:r>
          </a:p>
          <a:p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07B7257-C55B-B532-CD9A-6270BA794E6B}"/>
              </a:ext>
            </a:extLst>
          </p:cNvPr>
          <p:cNvSpPr txBox="1"/>
          <p:nvPr/>
        </p:nvSpPr>
        <p:spPr>
          <a:xfrm>
            <a:off x="6817456" y="6273486"/>
            <a:ext cx="225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1000 iteration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A89C905-B088-9A54-AE6E-4650FEED4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456" y="3603767"/>
            <a:ext cx="2754086" cy="27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4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4D0CF-1DFA-ED0E-52D8-EF80E7A65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22415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7200" b="1" dirty="0"/>
              <a:t>Thanks</a:t>
            </a:r>
            <a:endParaRPr lang="zh-CN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54102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59</Words>
  <Application>Microsoft Office PowerPoint</Application>
  <PresentationFormat>宽屏</PresentationFormat>
  <Paragraphs>28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Courier New</vt:lpstr>
      <vt:lpstr>Office 主题​​</vt:lpstr>
      <vt:lpstr>3D scene reconstruction from images</vt:lpstr>
      <vt:lpstr>Background</vt:lpstr>
      <vt:lpstr>Principle</vt:lpstr>
      <vt:lpstr>Reconstruction</vt:lpstr>
      <vt:lpstr>Effect</vt:lpstr>
      <vt:lpstr>Argument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 B</dc:creator>
  <cp:lastModifiedBy>M B</cp:lastModifiedBy>
  <cp:revision>2</cp:revision>
  <dcterms:created xsi:type="dcterms:W3CDTF">2022-12-21T12:06:45Z</dcterms:created>
  <dcterms:modified xsi:type="dcterms:W3CDTF">2022-12-21T15:30:33Z</dcterms:modified>
</cp:coreProperties>
</file>